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46" r:id="rId3"/>
    <p:sldId id="318" r:id="rId4"/>
    <p:sldId id="468" r:id="rId6"/>
    <p:sldId id="457" r:id="rId7"/>
    <p:sldId id="458" r:id="rId8"/>
    <p:sldId id="469" r:id="rId9"/>
    <p:sldId id="449" r:id="rId10"/>
    <p:sldId id="454" r:id="rId11"/>
    <p:sldId id="455" r:id="rId12"/>
    <p:sldId id="462" r:id="rId13"/>
    <p:sldId id="456" r:id="rId14"/>
    <p:sldId id="265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8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5" autoAdjust="0"/>
    <p:restoredTop sz="90067" autoAdjust="0"/>
  </p:normalViewPr>
  <p:slideViewPr>
    <p:cSldViewPr snapToGrid="0" showGuides="1">
      <p:cViewPr varScale="1">
        <p:scale>
          <a:sx n="76" d="100"/>
          <a:sy n="76" d="100"/>
        </p:scale>
        <p:origin x="1123" y="67"/>
      </p:cViewPr>
      <p:guideLst>
        <p:guide orient="horz" pos="2150"/>
        <p:guide pos="38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99416" y="3318212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1104009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23315" y="1413510"/>
            <a:ext cx="1034923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CognTKE: A Cognitive Temporal Knowledge Extrapolation Framewor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4254" y="5914834"/>
            <a:ext cx="1436914" cy="963262"/>
          </a:xfrm>
          <a:prstGeom prst="rect">
            <a:avLst/>
          </a:prstGeom>
        </p:spPr>
      </p:pic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64407" y="5337650"/>
            <a:ext cx="112134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AAAI-2025)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68381" y="6007744"/>
            <a:ext cx="3205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Jiale Shen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1" y="5996211"/>
            <a:ext cx="828000" cy="828000"/>
          </a:xfrm>
          <a:prstGeom prst="rect">
            <a:avLst/>
          </a:prstGeom>
        </p:spPr>
      </p:pic>
      <p:pic>
        <p:nvPicPr>
          <p:cNvPr id="18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7" y="6012140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æ¥çæºå¾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39" y="6069670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03" y="5996211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090" y="2722880"/>
            <a:ext cx="10193020" cy="2251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2540635"/>
            <a:ext cx="11489055" cy="2453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914400" y="13427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4040" y="617220"/>
            <a:ext cx="6712585" cy="61125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 eaLnBrk="1" hangingPunct="1">
              <a:buNone/>
            </a:pPr>
            <a:r>
              <a:rPr lang="en-US" altLang="zh-CN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Thank you!</a:t>
            </a:r>
            <a:endParaRPr lang="zh-CN" altLang="en-US" sz="5400" kern="12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88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motivation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6071" y="1012001"/>
            <a:ext cx="1115005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3140110" y="50576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0170" y="2069465"/>
            <a:ext cx="4373245" cy="3415030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 these path-based methods primarily focus on 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local temporal paths appearing in recent times, failing to capture the complex temporal paths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in TKG and resulting in the loss of longer historical relations related to the query</a:t>
            </a:r>
            <a:endParaRPr lang="en-US" altLang="zh-CN" sz="24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2650" r="5523"/>
          <a:stretch>
            <a:fillRect/>
          </a:stretch>
        </p:blipFill>
        <p:spPr>
          <a:xfrm>
            <a:off x="4652010" y="1466850"/>
            <a:ext cx="7428865" cy="4620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02310" y="15140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Overview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5755" y="755015"/>
            <a:ext cx="11608435" cy="5826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12600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165" y="653415"/>
            <a:ext cx="7493635" cy="60648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8245" y="2257425"/>
            <a:ext cx="6918325" cy="1171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608070"/>
            <a:ext cx="7134225" cy="584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1816"/>
          <a:stretch>
            <a:fillRect/>
          </a:stretch>
        </p:blipFill>
        <p:spPr>
          <a:xfrm>
            <a:off x="0" y="1781175"/>
            <a:ext cx="4953000" cy="2867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1460" y="972820"/>
            <a:ext cx="6372860" cy="781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928495"/>
            <a:ext cx="4200525" cy="3088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865" y="1754505"/>
            <a:ext cx="6750050" cy="18586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460" y="3613150"/>
            <a:ext cx="6045835" cy="18472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645" y="5657850"/>
            <a:ext cx="654367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40" y="1943735"/>
            <a:ext cx="6525260" cy="866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935" y="3244850"/>
            <a:ext cx="6543040" cy="1816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" y="2273300"/>
            <a:ext cx="5189220" cy="2168525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/>
        </p:nvSpPr>
        <p:spPr>
          <a:xfrm>
            <a:off x="838200" y="233953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495" y="1615440"/>
            <a:ext cx="11890375" cy="37820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920" y="1452245"/>
            <a:ext cx="10134600" cy="44227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Y5MDY1ZGYzOWNjNDY2ZDJlYTVkOTcyMDJmMTZiND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WPS 演示</Application>
  <PresentationFormat>宽屏</PresentationFormat>
  <Paragraphs>36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黑体</vt:lpstr>
      <vt:lpstr>仿宋</vt:lpstr>
      <vt:lpstr>楷体</vt:lpstr>
      <vt:lpstr>Times New Roman Regular</vt:lpstr>
      <vt:lpstr>等线</vt:lpstr>
      <vt:lpstr>微软雅黑</vt:lpstr>
      <vt:lpstr>Arial Unicode MS</vt:lpstr>
      <vt:lpstr>Office 主题​​</vt:lpstr>
      <vt:lpstr>PowerPoint 演示文稿</vt:lpstr>
      <vt:lpstr>motivation</vt:lpstr>
      <vt:lpstr>Overview</vt:lpstr>
      <vt:lpstr>Approach</vt:lpstr>
      <vt:lpstr>Approach</vt:lpstr>
      <vt:lpstr>Approach</vt:lpstr>
      <vt:lpstr>Approach</vt:lpstr>
      <vt:lpstr>Experiment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.</cp:lastModifiedBy>
  <cp:revision>1517</cp:revision>
  <dcterms:created xsi:type="dcterms:W3CDTF">2021-09-26T06:57:00Z</dcterms:created>
  <dcterms:modified xsi:type="dcterms:W3CDTF">2025-08-25T11:02:55Z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022ADF630E484CBDBD7751619E947E1D_12</vt:lpwstr>
  </property>
</Properties>
</file>